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61" d="100"/>
          <a:sy n="61" d="100"/>
        </p:scale>
        <p:origin x="2462" y="58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7252" y="86497"/>
            <a:ext cx="1106936" cy="10379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2980" y="177175"/>
            <a:ext cx="727042" cy="8797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8837" y="111211"/>
            <a:ext cx="920494" cy="9719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8444" y="195464"/>
            <a:ext cx="733567" cy="9011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40" y="1850575"/>
            <a:ext cx="1506775" cy="150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Teacher</cp:lastModifiedBy>
  <cp:revision>33</cp:revision>
  <cp:lastPrinted>2023-08-02T12:13:29Z</cp:lastPrinted>
  <dcterms:created xsi:type="dcterms:W3CDTF">2023-08-02T11:27:24Z</dcterms:created>
  <dcterms:modified xsi:type="dcterms:W3CDTF">2026-05-04T14:21:28Z</dcterms:modified>
</cp:coreProperties>
</file>